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  <p:sldMasterId id="2147483673" r:id="rId5"/>
    <p:sldMasterId id="2147483682" r:id="rId6"/>
  </p:sldMasterIdLst>
  <p:notesMasterIdLst>
    <p:notesMasterId r:id="rId9"/>
  </p:notesMasterIdLst>
  <p:handoutMasterIdLst>
    <p:handoutMasterId r:id="rId10"/>
  </p:handoutMasterIdLst>
  <p:sldIdLst>
    <p:sldId id="397" r:id="rId7"/>
    <p:sldId id="402" r:id="rId8"/>
  </p:sldIdLst>
  <p:sldSz cx="12192000" cy="6858000"/>
  <p:notesSz cx="9283700" cy="6985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CBFF"/>
    <a:srgbClr val="FFFFF2"/>
    <a:srgbClr val="E4E88E"/>
    <a:srgbClr val="AEB998"/>
    <a:srgbClr val="FCE4C0"/>
    <a:srgbClr val="E6E6E6"/>
    <a:srgbClr val="D7C97C"/>
    <a:srgbClr val="E7D3C5"/>
    <a:srgbClr val="E4CB8C"/>
    <a:srgbClr val="DFAF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996" y="66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F6C858E-5ADC-7642-ACA5-51264D87C05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" y="1"/>
            <a:ext cx="4022936" cy="3504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 sz="1000">
              <a:latin typeface="Century Gothic" panose="020B0502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0F408A-7514-4E43-9A46-253B48F275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258618" y="1"/>
            <a:ext cx="4022936" cy="3504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6E3842-E9AC-4B45-BABE-A6BC0E25A6F3}" type="datetimeFigureOut">
              <a:rPr lang="fi-FI" sz="1000" smtClean="0">
                <a:latin typeface="Century Gothic" panose="020B0502020202020204" pitchFamily="34" charset="0"/>
              </a:rPr>
              <a:t>10.2.2022</a:t>
            </a:fld>
            <a:endParaRPr lang="fi-FI" sz="1000">
              <a:latin typeface="Century Gothic" panose="020B0502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4D2A86-B75F-6B43-B5A8-CBDE67DF37F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3" y="6634538"/>
            <a:ext cx="4022936" cy="3504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 sz="1000">
              <a:latin typeface="Century Gothic" panose="020B0502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374419-F7F5-C949-85A0-8C7E1BF6668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258618" y="6634538"/>
            <a:ext cx="4022936" cy="3504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404FB2-8DD9-FB4B-ADB0-594F11E7ED35}" type="slidenum">
              <a:rPr lang="fi-FI" sz="1000" smtClean="0">
                <a:latin typeface="Century Gothic" panose="020B0502020202020204" pitchFamily="34" charset="0"/>
              </a:rPr>
              <a:t>‹#›</a:t>
            </a:fld>
            <a:endParaRPr lang="fi-FI" sz="1000">
              <a:latin typeface="Century Gothic" panose="020B0502020202020204" pitchFamily="34" charset="0"/>
            </a:endParaRPr>
          </a:p>
        </p:txBody>
      </p:sp>
      <p:pic>
        <p:nvPicPr>
          <p:cNvPr id="6" name="Kuva 9">
            <a:extLst>
              <a:ext uri="{FF2B5EF4-FFF2-40B4-BE49-F238E27FC236}">
                <a16:creationId xmlns:a16="http://schemas.microsoft.com/office/drawing/2014/main" id="{C6AAD9AA-A3EE-274B-BC5E-97ECF1531C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22780" y="111668"/>
            <a:ext cx="2438143" cy="238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uora yhdysviiva 11">
            <a:extLst>
              <a:ext uri="{FF2B5EF4-FFF2-40B4-BE49-F238E27FC236}">
                <a16:creationId xmlns:a16="http://schemas.microsoft.com/office/drawing/2014/main" id="{884C51C8-32D7-344F-A8C3-319EB2BFAFE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70017" y="6615320"/>
            <a:ext cx="8426693" cy="0"/>
          </a:xfrm>
          <a:prstGeom prst="line">
            <a:avLst/>
          </a:prstGeom>
          <a:noFill/>
          <a:ln w="25400">
            <a:solidFill>
              <a:srgbClr val="00B5D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8474191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58618" y="1"/>
            <a:ext cx="4022936" cy="3504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fld id="{CADCE118-F764-6F40-8E25-E4BDE6B396D4}" type="datetimeFigureOut">
              <a:rPr lang="en-US" smtClean="0"/>
              <a:pPr/>
              <a:t>2/10/2022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7938" y="873125"/>
            <a:ext cx="4187825" cy="2355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8371" y="3361533"/>
            <a:ext cx="7426960" cy="275034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70017" y="6634538"/>
            <a:ext cx="3652923" cy="3504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58618" y="6634538"/>
            <a:ext cx="3538092" cy="3504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fld id="{BA062AFA-73DE-6C4A-9F89-491B1D47681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Kuva 9">
            <a:extLst>
              <a:ext uri="{FF2B5EF4-FFF2-40B4-BE49-F238E27FC236}">
                <a16:creationId xmlns:a16="http://schemas.microsoft.com/office/drawing/2014/main" id="{4F2D3F53-A047-8142-AB78-F8301B312D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014" y="100097"/>
            <a:ext cx="2438143" cy="238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uora yhdysviiva 11">
            <a:extLst>
              <a:ext uri="{FF2B5EF4-FFF2-40B4-BE49-F238E27FC236}">
                <a16:creationId xmlns:a16="http://schemas.microsoft.com/office/drawing/2014/main" id="{D65C20DD-2EDC-8E41-89A2-7786F0099B6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70017" y="6615320"/>
            <a:ext cx="8426693" cy="0"/>
          </a:xfrm>
          <a:prstGeom prst="line">
            <a:avLst/>
          </a:prstGeom>
          <a:noFill/>
          <a:ln w="25400">
            <a:solidFill>
              <a:srgbClr val="00B5D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942827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charset="0"/>
      <a:buChar char="•"/>
      <a:defRPr sz="1400" kern="1200">
        <a:solidFill>
          <a:schemeClr val="tx1"/>
        </a:solidFill>
        <a:latin typeface="Century Gothic" charset="0"/>
        <a:ea typeface="Century Gothic" charset="0"/>
        <a:cs typeface="Century Gothic" charset="0"/>
      </a:defRPr>
    </a:lvl1pPr>
    <a:lvl2pPr marL="628650" indent="-171450" algn="l" defTabSz="914400" rtl="0" eaLnBrk="1" latinLnBrk="0" hangingPunct="1">
      <a:buFont typeface="Arial" charset="0"/>
      <a:buChar char="•"/>
      <a:defRPr sz="1200" kern="1200">
        <a:solidFill>
          <a:schemeClr val="tx1"/>
        </a:solidFill>
        <a:latin typeface="Century Gothic" charset="0"/>
        <a:ea typeface="Century Gothic" charset="0"/>
        <a:cs typeface="Century Gothic" charset="0"/>
      </a:defRPr>
    </a:lvl2pPr>
    <a:lvl3pPr marL="1085850" indent="-171450" algn="l" defTabSz="914400" rtl="0" eaLnBrk="1" latinLnBrk="0" hangingPunct="1">
      <a:buFont typeface="Arial" charset="0"/>
      <a:buChar char="•"/>
      <a:defRPr sz="1200" kern="1200">
        <a:solidFill>
          <a:schemeClr val="tx1"/>
        </a:solidFill>
        <a:latin typeface="Century Gothic" charset="0"/>
        <a:ea typeface="Century Gothic" charset="0"/>
        <a:cs typeface="Century Gothic" charset="0"/>
      </a:defRPr>
    </a:lvl3pPr>
    <a:lvl4pPr marL="1543050" indent="-171450" algn="l" defTabSz="914400" rtl="0" eaLnBrk="1" latinLnBrk="0" hangingPunct="1">
      <a:buFont typeface="Arial" charset="0"/>
      <a:buChar char="•"/>
      <a:defRPr sz="1200" kern="1200">
        <a:solidFill>
          <a:schemeClr val="tx1"/>
        </a:solidFill>
        <a:latin typeface="Century Gothic" charset="0"/>
        <a:ea typeface="Century Gothic" charset="0"/>
        <a:cs typeface="Century Gothic" charset="0"/>
      </a:defRPr>
    </a:lvl4pPr>
    <a:lvl5pPr marL="2000250" indent="-171450" algn="l" defTabSz="914400" rtl="0" eaLnBrk="1" latinLnBrk="0" hangingPunct="1">
      <a:buFont typeface="Arial" charset="0"/>
      <a:buChar char="•"/>
      <a:defRPr sz="1200" kern="1200">
        <a:solidFill>
          <a:schemeClr val="tx1"/>
        </a:solidFill>
        <a:latin typeface="Century Gothic" charset="0"/>
        <a:ea typeface="Century Gothic" charset="0"/>
        <a:cs typeface="Century 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emf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turquoise">
    <p:bg>
      <p:bgPr>
        <a:solidFill>
          <a:srgbClr val="00B5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79776" y="2415103"/>
            <a:ext cx="11225306" cy="1442279"/>
          </a:xfrm>
          <a:prstGeom prst="rect">
            <a:avLst/>
          </a:prstGeom>
        </p:spPr>
        <p:txBody>
          <a:bodyPr anchor="b"/>
          <a:lstStyle>
            <a:lvl1pPr algn="ctr">
              <a:defRPr sz="9000" b="1" i="0" spc="-112" baseline="0">
                <a:solidFill>
                  <a:schemeClr val="bg1"/>
                </a:solidFill>
              </a:defRPr>
            </a:lvl1pPr>
          </a:lstStyle>
          <a:p>
            <a:r>
              <a:rPr lang="fi-FI"/>
              <a:t>MUOKKAA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93468" y="3864208"/>
            <a:ext cx="11225305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spc="450">
                <a:solidFill>
                  <a:schemeClr val="bg1"/>
                </a:solidFill>
              </a:defRPr>
            </a:lvl1pPr>
            <a:lvl2pPr marL="457128" indent="0" algn="ctr">
              <a:buNone/>
              <a:defRPr sz="2000"/>
            </a:lvl2pPr>
            <a:lvl3pPr marL="914256" indent="0" algn="ctr">
              <a:buNone/>
              <a:defRPr sz="1800"/>
            </a:lvl3pPr>
            <a:lvl4pPr marL="1371383" indent="0" algn="ctr">
              <a:buNone/>
              <a:defRPr sz="1600"/>
            </a:lvl4pPr>
            <a:lvl5pPr marL="1828510" indent="0" algn="ctr">
              <a:buNone/>
              <a:defRPr sz="1600"/>
            </a:lvl5pPr>
            <a:lvl6pPr marL="2285638" indent="0" algn="ctr">
              <a:buNone/>
              <a:defRPr sz="1600"/>
            </a:lvl6pPr>
            <a:lvl7pPr marL="2742766" indent="0" algn="ctr">
              <a:buNone/>
              <a:defRPr sz="1600"/>
            </a:lvl7pPr>
            <a:lvl8pPr marL="3199893" indent="0" algn="ctr">
              <a:buNone/>
              <a:defRPr sz="1600"/>
            </a:lvl8pPr>
            <a:lvl9pPr marL="3657021" indent="0" algn="ctr">
              <a:buNone/>
              <a:defRPr sz="1600"/>
            </a:lvl9pPr>
          </a:lstStyle>
          <a:p>
            <a:r>
              <a:rPr lang="fi-FI"/>
              <a:t>MUOKKAA ALAOTSIKON PERUSTYYLIÄ NAPSAUTTAMALLA</a:t>
            </a:r>
            <a:endParaRPr lang="en-US"/>
          </a:p>
        </p:txBody>
      </p:sp>
      <p:grpSp>
        <p:nvGrpSpPr>
          <p:cNvPr id="9" name="Ryhmä 3">
            <a:extLst>
              <a:ext uri="{FF2B5EF4-FFF2-40B4-BE49-F238E27FC236}">
                <a16:creationId xmlns:a16="http://schemas.microsoft.com/office/drawing/2014/main" id="{2E264AFE-852E-A048-B495-6A61D7938FED}"/>
              </a:ext>
            </a:extLst>
          </p:cNvPr>
          <p:cNvGrpSpPr/>
          <p:nvPr userDrawn="1"/>
        </p:nvGrpSpPr>
        <p:grpSpPr>
          <a:xfrm>
            <a:off x="483347" y="6173947"/>
            <a:ext cx="11225306" cy="531279"/>
            <a:chOff x="639764" y="8172450"/>
            <a:chExt cx="14968537" cy="708372"/>
          </a:xfrm>
        </p:grpSpPr>
        <p:cxnSp>
          <p:nvCxnSpPr>
            <p:cNvPr id="10" name="Suora yhdysviiva 11">
              <a:extLst>
                <a:ext uri="{FF2B5EF4-FFF2-40B4-BE49-F238E27FC236}">
                  <a16:creationId xmlns:a16="http://schemas.microsoft.com/office/drawing/2014/main" id="{781349A8-DC3A-3A40-AACE-3072BB18D89F}"/>
                </a:ext>
              </a:extLst>
            </p:cNvPr>
            <p:cNvCxnSpPr>
              <a:cxnSpLocks noChangeShapeType="1"/>
            </p:cNvCxnSpPr>
            <p:nvPr userDrawn="1"/>
          </p:nvCxnSpPr>
          <p:spPr bwMode="auto">
            <a:xfrm>
              <a:off x="639764" y="8172450"/>
              <a:ext cx="14968537" cy="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pic>
          <p:nvPicPr>
            <p:cNvPr id="11" name="Kuva 18">
              <a:extLst>
                <a:ext uri="{FF2B5EF4-FFF2-40B4-BE49-F238E27FC236}">
                  <a16:creationId xmlns:a16="http://schemas.microsoft.com/office/drawing/2014/main" id="{0ED0D549-7E73-2149-B1CB-2D4C6A781E24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32609" y="8397866"/>
              <a:ext cx="2784579" cy="4829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19EE5F94-3B6B-C544-8DBF-6DCB6078AFB1}"/>
              </a:ext>
            </a:extLst>
          </p:cNvPr>
          <p:cNvSpPr txBox="1"/>
          <p:nvPr userDrawn="1"/>
        </p:nvSpPr>
        <p:spPr>
          <a:xfrm>
            <a:off x="-603849" y="1552755"/>
            <a:ext cx="0" cy="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endParaRPr lang="fi-FI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461319" y="420130"/>
            <a:ext cx="11269362" cy="6141308"/>
          </a:xfrm>
          <a:prstGeom prst="rect">
            <a:avLst/>
          </a:prstGeom>
          <a:noFill/>
          <a:ln w="25400">
            <a:solidFill>
              <a:srgbClr val="00B5D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4940644" y="6203092"/>
            <a:ext cx="2310713" cy="6549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Kuva 9">
            <a:extLst>
              <a:ext uri="{FF2B5EF4-FFF2-40B4-BE49-F238E27FC236}">
                <a16:creationId xmlns:a16="http://schemas.microsoft.com/office/drawing/2014/main" id="{4F2D3F53-A047-8142-AB78-F8301B312D1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52534" y="6343008"/>
            <a:ext cx="2086932" cy="362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1067185" y="1343650"/>
            <a:ext cx="4157663" cy="4157662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fi-FI"/>
              <a:t>Lisää kuva napsauttamalla kuvaketta</a:t>
            </a:r>
            <a:endParaRPr lang="en-US"/>
          </a:p>
        </p:txBody>
      </p:sp>
      <p:sp>
        <p:nvSpPr>
          <p:cNvPr id="21" name="Title 2">
            <a:extLst>
              <a:ext uri="{FF2B5EF4-FFF2-40B4-BE49-F238E27FC236}">
                <a16:creationId xmlns:a16="http://schemas.microsoft.com/office/drawing/2014/main" id="{A8FC5D04-0541-CC4C-919D-877181F6A33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41000" y="1349625"/>
            <a:ext cx="5705475" cy="915035"/>
          </a:xfrm>
        </p:spPr>
        <p:txBody>
          <a:bodyPr/>
          <a:lstStyle>
            <a:lvl1pPr algn="l">
              <a:defRPr sz="3600"/>
            </a:lvl1pPr>
          </a:lstStyle>
          <a:p>
            <a:r>
              <a:rPr lang="en-US"/>
              <a:t>NAME OF THE CONTACT</a:t>
            </a:r>
            <a:endParaRPr lang="fi-FI"/>
          </a:p>
        </p:txBody>
      </p:sp>
      <p:sp>
        <p:nvSpPr>
          <p:cNvPr id="22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227805" y="2769245"/>
            <a:ext cx="4731864" cy="533400"/>
          </a:xfrm>
        </p:spPr>
        <p:txBody>
          <a:bodyPr anchor="ctr"/>
          <a:lstStyle>
            <a:lvl1pPr marL="0" indent="0" algn="l">
              <a:buFontTx/>
              <a:buNone/>
              <a:defRPr sz="180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23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6227805" y="3604567"/>
            <a:ext cx="4731864" cy="533400"/>
          </a:xfrm>
        </p:spPr>
        <p:txBody>
          <a:bodyPr anchor="ctr"/>
          <a:lstStyle>
            <a:lvl1pPr marL="0" indent="0" algn="l">
              <a:buFontTx/>
              <a:buNone/>
              <a:defRPr sz="180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24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6227805" y="4439889"/>
            <a:ext cx="4731864" cy="533400"/>
          </a:xfrm>
        </p:spPr>
        <p:txBody>
          <a:bodyPr anchor="ctr"/>
          <a:lstStyle>
            <a:lvl1pPr marL="0" indent="0" algn="l">
              <a:buFontTx/>
              <a:buNone/>
              <a:defRPr sz="180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ECC0EA-FC72-CC46-8E87-7AC7440698F0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B8F36C34-7383-2D4D-A79E-42B9D91D99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23C82B3B-B2F6-9044-85B1-DE0F6CAF47A7}"/>
              </a:ext>
            </a:extLst>
          </p:cNvPr>
          <p:cNvSpPr>
            <a:spLocks noGrp="1" noChangeAspect="1"/>
          </p:cNvSpPr>
          <p:nvPr>
            <p:ph type="pic" sz="quarter" idx="20"/>
          </p:nvPr>
        </p:nvSpPr>
        <p:spPr>
          <a:xfrm>
            <a:off x="5741000" y="2905638"/>
            <a:ext cx="249000" cy="252000"/>
          </a:xfr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17" name="Picture Placeholder 4">
            <a:extLst>
              <a:ext uri="{FF2B5EF4-FFF2-40B4-BE49-F238E27FC236}">
                <a16:creationId xmlns:a16="http://schemas.microsoft.com/office/drawing/2014/main" id="{00676C27-7287-9C4C-9DE4-3D2C0DEDFB86}"/>
              </a:ext>
            </a:extLst>
          </p:cNvPr>
          <p:cNvSpPr>
            <a:spLocks noGrp="1" noChangeAspect="1"/>
          </p:cNvSpPr>
          <p:nvPr>
            <p:ph type="pic" sz="quarter" idx="21"/>
          </p:nvPr>
        </p:nvSpPr>
        <p:spPr>
          <a:xfrm>
            <a:off x="5741000" y="3733418"/>
            <a:ext cx="249000" cy="252000"/>
          </a:xfr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5" name="Picture Placeholder 4">
            <a:extLst>
              <a:ext uri="{FF2B5EF4-FFF2-40B4-BE49-F238E27FC236}">
                <a16:creationId xmlns:a16="http://schemas.microsoft.com/office/drawing/2014/main" id="{2ED98BE9-94CF-5444-9856-DAA8B60D9562}"/>
              </a:ext>
            </a:extLst>
          </p:cNvPr>
          <p:cNvSpPr>
            <a:spLocks noGrp="1" noChangeAspect="1"/>
          </p:cNvSpPr>
          <p:nvPr>
            <p:ph type="pic" sz="quarter" idx="22"/>
          </p:nvPr>
        </p:nvSpPr>
        <p:spPr>
          <a:xfrm>
            <a:off x="5741000" y="4561198"/>
            <a:ext cx="249000" cy="252000"/>
          </a:xfrm>
          <a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00209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09600" y="1444978"/>
            <a:ext cx="5384800" cy="4176889"/>
          </a:xfrm>
        </p:spPr>
        <p:txBody>
          <a:bodyPr>
            <a:normAutofit/>
          </a:bodyPr>
          <a:lstStyle>
            <a:lvl1pPr>
              <a:defRPr sz="2667"/>
            </a:lvl1pPr>
            <a:lvl2pPr>
              <a:defRPr sz="2667"/>
            </a:lvl2pPr>
            <a:lvl3pPr>
              <a:defRPr sz="2667"/>
            </a:lvl3pPr>
            <a:lvl4pPr>
              <a:defRPr sz="2667"/>
            </a:lvl4pPr>
            <a:lvl5pPr>
              <a:defRPr sz="2667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97600" y="1444978"/>
            <a:ext cx="5384800" cy="4176889"/>
          </a:xfrm>
        </p:spPr>
        <p:txBody>
          <a:bodyPr>
            <a:normAutofit/>
          </a:bodyPr>
          <a:lstStyle>
            <a:lvl1pPr>
              <a:defRPr sz="2667"/>
            </a:lvl1pPr>
            <a:lvl2pPr>
              <a:defRPr sz="2667"/>
            </a:lvl2pPr>
            <a:lvl3pPr>
              <a:defRPr sz="2667"/>
            </a:lvl3pPr>
            <a:lvl4pPr>
              <a:defRPr sz="2667"/>
            </a:lvl4pPr>
            <a:lvl5pPr>
              <a:defRPr sz="2667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Otsikko 5"/>
          <p:cNvSpPr>
            <a:spLocks noGrp="1"/>
          </p:cNvSpPr>
          <p:nvPr>
            <p:ph type="title" hasCustomPrompt="1"/>
          </p:nvPr>
        </p:nvSpPr>
        <p:spPr>
          <a:xfrm>
            <a:off x="609600" y="478359"/>
            <a:ext cx="10972800" cy="797285"/>
          </a:xfrm>
        </p:spPr>
        <p:txBody>
          <a:bodyPr>
            <a:normAutofit/>
          </a:bodyPr>
          <a:lstStyle>
            <a:lvl1pPr>
              <a:defRPr sz="3733">
                <a:solidFill>
                  <a:srgbClr val="00AEC7"/>
                </a:solidFill>
              </a:defRPr>
            </a:lvl1pPr>
          </a:lstStyle>
          <a:p>
            <a:r>
              <a:rPr lang="fi-FI"/>
              <a:t>MUOKKAA PERUSTYYLEJÄ NAPS.</a:t>
            </a:r>
          </a:p>
        </p:txBody>
      </p:sp>
    </p:spTree>
    <p:extLst>
      <p:ext uri="{BB962C8B-B14F-4D97-AF65-F5344CB8AC3E}">
        <p14:creationId xmlns:p14="http://schemas.microsoft.com/office/powerpoint/2010/main" val="23672649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Yksi sisältökoh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isällön paikkamerkki 4"/>
          <p:cNvSpPr>
            <a:spLocks noGrp="1"/>
          </p:cNvSpPr>
          <p:nvPr>
            <p:ph sz="quarter" idx="10"/>
          </p:nvPr>
        </p:nvSpPr>
        <p:spPr>
          <a:xfrm>
            <a:off x="609600" y="1433690"/>
            <a:ext cx="10972800" cy="4188177"/>
          </a:xfrm>
        </p:spPr>
        <p:txBody>
          <a:bodyPr>
            <a:normAutofit/>
          </a:bodyPr>
          <a:lstStyle>
            <a:lvl1pPr>
              <a:defRPr sz="2667"/>
            </a:lvl1pPr>
            <a:lvl2pPr>
              <a:defRPr sz="2667"/>
            </a:lvl2pPr>
            <a:lvl3pPr>
              <a:defRPr sz="2667"/>
            </a:lvl3pPr>
            <a:lvl4pPr>
              <a:defRPr sz="2667"/>
            </a:lvl4pPr>
            <a:lvl5pPr>
              <a:defRPr sz="2667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Otsikko 5"/>
          <p:cNvSpPr>
            <a:spLocks noGrp="1"/>
          </p:cNvSpPr>
          <p:nvPr>
            <p:ph type="title" hasCustomPrompt="1"/>
          </p:nvPr>
        </p:nvSpPr>
        <p:spPr>
          <a:xfrm>
            <a:off x="609600" y="489648"/>
            <a:ext cx="10972800" cy="763419"/>
          </a:xfrm>
        </p:spPr>
        <p:txBody>
          <a:bodyPr/>
          <a:lstStyle>
            <a:lvl1pPr>
              <a:defRPr>
                <a:solidFill>
                  <a:srgbClr val="00AEC7"/>
                </a:solidFill>
              </a:defRPr>
            </a:lvl1pPr>
          </a:lstStyle>
          <a:p>
            <a:r>
              <a:rPr lang="fi-FI"/>
              <a:t>MUOKKAA PERUSTYYLEJÄ NAPS.</a:t>
            </a:r>
          </a:p>
        </p:txBody>
      </p:sp>
    </p:spTree>
    <p:extLst>
      <p:ext uri="{BB962C8B-B14F-4D97-AF65-F5344CB8AC3E}">
        <p14:creationId xmlns:p14="http://schemas.microsoft.com/office/powerpoint/2010/main" val="2415936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54323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00461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09600" y="1326807"/>
            <a:ext cx="5384800" cy="450206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97600" y="1326807"/>
            <a:ext cx="5384800" cy="450206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63636-98CD-6249-9307-A7E71CAFEFBD}" type="datetimeFigureOut">
              <a:rPr lang="fi-FI" smtClean="0"/>
              <a:t>10.2.2022</a:t>
            </a:fld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3558D-FAA8-4F43-85DE-72821746113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9872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09600" y="1292786"/>
            <a:ext cx="10972800" cy="4592790"/>
          </a:xfrm>
        </p:spPr>
        <p:txBody>
          <a:bodyPr/>
          <a:lstStyle>
            <a:lvl1pPr>
              <a:defRPr>
                <a:solidFill>
                  <a:srgbClr val="333333"/>
                </a:solidFill>
              </a:defRPr>
            </a:lvl1pPr>
            <a:lvl2pPr>
              <a:defRPr>
                <a:solidFill>
                  <a:srgbClr val="333333"/>
                </a:solidFill>
              </a:defRPr>
            </a:lvl2pPr>
            <a:lvl3pPr>
              <a:defRPr>
                <a:solidFill>
                  <a:srgbClr val="333333"/>
                </a:solidFill>
              </a:defRPr>
            </a:lvl3pPr>
            <a:lvl4pPr>
              <a:defRPr>
                <a:solidFill>
                  <a:srgbClr val="333333"/>
                </a:solidFill>
              </a:defRPr>
            </a:lvl4pPr>
            <a:lvl5pPr>
              <a:defRPr>
                <a:solidFill>
                  <a:srgbClr val="333333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63636-98CD-6249-9307-A7E71CAFEFBD}" type="datetimeFigureOut">
              <a:rPr lang="fi-FI" smtClean="0"/>
              <a:pPr/>
              <a:t>10.2.2022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3558D-FAA8-4F43-85DE-728217461132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63897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09600" y="1326807"/>
            <a:ext cx="5384800" cy="450206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97600" y="1326807"/>
            <a:ext cx="5384800" cy="450206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63636-98CD-6249-9307-A7E71CAFEFBD}" type="datetimeFigureOut">
              <a:rPr lang="fi-FI" smtClean="0"/>
              <a:pPr/>
              <a:t>10.2.2022</a:t>
            </a:fld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3558D-FAA8-4F43-85DE-728217461132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9319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+ 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Title + 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6490"/>
            <a:ext cx="10515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5171" y="6356350"/>
            <a:ext cx="683029" cy="365125"/>
          </a:xfrm>
        </p:spPr>
        <p:txBody>
          <a:bodyPr/>
          <a:lstStyle/>
          <a:p>
            <a:fld id="{9180E6F4-C9A6-408C-8A81-7410D92D1A4F}" type="datetime1">
              <a:rPr lang="fi-FI" smtClean="0"/>
              <a:t>10.2.2022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8200" y="6356348"/>
            <a:ext cx="272706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36C34-7383-2D4D-A79E-42B9D91D99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uora yhdysviiva 11">
            <a:extLst>
              <a:ext uri="{FF2B5EF4-FFF2-40B4-BE49-F238E27FC236}">
                <a16:creationId xmlns:a16="http://schemas.microsoft.com/office/drawing/2014/main" id="{D65C20DD-2EDC-8E41-89A2-7786F0099B62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346364" y="6189663"/>
            <a:ext cx="11430000" cy="0"/>
          </a:xfrm>
          <a:prstGeom prst="line">
            <a:avLst/>
          </a:prstGeom>
          <a:noFill/>
          <a:ln w="25400">
            <a:solidFill>
              <a:srgbClr val="00B5D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8" name="Kuva 9">
            <a:extLst>
              <a:ext uri="{FF2B5EF4-FFF2-40B4-BE49-F238E27FC236}">
                <a16:creationId xmlns:a16="http://schemas.microsoft.com/office/drawing/2014/main" id="{4F2D3F53-A047-8142-AB78-F8301B312D1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52534" y="6343008"/>
            <a:ext cx="2086932" cy="362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981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365126"/>
            <a:ext cx="10515600" cy="906722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Title + two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562793"/>
            <a:ext cx="5157787" cy="4436540"/>
          </a:xfrm>
        </p:spPr>
        <p:txBody>
          <a:bodyPr>
            <a:no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1562793"/>
            <a:ext cx="5183188" cy="443654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cxnSp>
        <p:nvCxnSpPr>
          <p:cNvPr id="12" name="Suora yhdysviiva 11">
            <a:extLst>
              <a:ext uri="{FF2B5EF4-FFF2-40B4-BE49-F238E27FC236}">
                <a16:creationId xmlns:a16="http://schemas.microsoft.com/office/drawing/2014/main" id="{D65C20DD-2EDC-8E41-89A2-7786F0099B62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346364" y="6189663"/>
            <a:ext cx="11430000" cy="0"/>
          </a:xfrm>
          <a:prstGeom prst="line">
            <a:avLst/>
          </a:prstGeom>
          <a:noFill/>
          <a:ln w="25400">
            <a:solidFill>
              <a:srgbClr val="00B5D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36C34-7383-2D4D-A79E-42B9D91D996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5" name="Kuva 9">
            <a:extLst>
              <a:ext uri="{FF2B5EF4-FFF2-40B4-BE49-F238E27FC236}">
                <a16:creationId xmlns:a16="http://schemas.microsoft.com/office/drawing/2014/main" id="{4F2D3F53-A047-8142-AB78-F8301B312D1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52534" y="6343008"/>
            <a:ext cx="2086932" cy="362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>
          <a:xfrm>
            <a:off x="155171" y="6356350"/>
            <a:ext cx="683029" cy="365125"/>
          </a:xfrm>
        </p:spPr>
        <p:txBody>
          <a:bodyPr/>
          <a:lstStyle/>
          <a:p>
            <a:fld id="{F0536C55-2CCE-4978-824C-D744BCA4DF6C}" type="datetime1">
              <a:rPr lang="fi-FI" smtClean="0"/>
              <a:t>10.2.2022</a:t>
            </a:fld>
            <a:endParaRPr lang="en-US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8200" y="6356348"/>
            <a:ext cx="2727061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700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91503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Title only</a:t>
            </a:r>
          </a:p>
        </p:txBody>
      </p:sp>
      <p:cxnSp>
        <p:nvCxnSpPr>
          <p:cNvPr id="11" name="Suora yhdysviiva 11">
            <a:extLst>
              <a:ext uri="{FF2B5EF4-FFF2-40B4-BE49-F238E27FC236}">
                <a16:creationId xmlns:a16="http://schemas.microsoft.com/office/drawing/2014/main" id="{D65C20DD-2EDC-8E41-89A2-7786F0099B62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346364" y="6189663"/>
            <a:ext cx="11430000" cy="0"/>
          </a:xfrm>
          <a:prstGeom prst="line">
            <a:avLst/>
          </a:prstGeom>
          <a:noFill/>
          <a:ln w="25400">
            <a:solidFill>
              <a:srgbClr val="00B5D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36C34-7383-2D4D-A79E-42B9D91D996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Kuva 9">
            <a:extLst>
              <a:ext uri="{FF2B5EF4-FFF2-40B4-BE49-F238E27FC236}">
                <a16:creationId xmlns:a16="http://schemas.microsoft.com/office/drawing/2014/main" id="{4F2D3F53-A047-8142-AB78-F8301B312D1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52534" y="6343008"/>
            <a:ext cx="2086932" cy="362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155171" y="6356350"/>
            <a:ext cx="683029" cy="365125"/>
          </a:xfrm>
        </p:spPr>
        <p:txBody>
          <a:bodyPr/>
          <a:lstStyle/>
          <a:p>
            <a:fld id="{E0BAA111-52F2-4F4D-9EC3-1A4293C958F8}" type="datetime1">
              <a:rPr lang="fi-FI" smtClean="0"/>
              <a:t>10.2.2022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8200" y="6356348"/>
            <a:ext cx="2727061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866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uora yhdysviiva 11">
            <a:extLst>
              <a:ext uri="{FF2B5EF4-FFF2-40B4-BE49-F238E27FC236}">
                <a16:creationId xmlns:a16="http://schemas.microsoft.com/office/drawing/2014/main" id="{D65C20DD-2EDC-8E41-89A2-7786F0099B62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346364" y="6189663"/>
            <a:ext cx="11430000" cy="0"/>
          </a:xfrm>
          <a:prstGeom prst="line">
            <a:avLst/>
          </a:prstGeom>
          <a:noFill/>
          <a:ln w="25400">
            <a:solidFill>
              <a:srgbClr val="00B5D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36C34-7383-2D4D-A79E-42B9D91D996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Kuva 9">
            <a:extLst>
              <a:ext uri="{FF2B5EF4-FFF2-40B4-BE49-F238E27FC236}">
                <a16:creationId xmlns:a16="http://schemas.microsoft.com/office/drawing/2014/main" id="{4F2D3F53-A047-8142-AB78-F8301B312D1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52534" y="6343008"/>
            <a:ext cx="2086932" cy="362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155171" y="6356350"/>
            <a:ext cx="683029" cy="365125"/>
          </a:xfrm>
        </p:spPr>
        <p:txBody>
          <a:bodyPr/>
          <a:lstStyle/>
          <a:p>
            <a:fld id="{DEEBB69C-A9FB-4731-BF8F-A2D72401F6B5}" type="datetime1">
              <a:rPr lang="fi-FI" smtClean="0"/>
              <a:t>10.2.2022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8200" y="6356348"/>
            <a:ext cx="2727061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954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686897" y="348499"/>
            <a:ext cx="5089467" cy="915035"/>
          </a:xfrm>
        </p:spPr>
        <p:txBody>
          <a:bodyPr/>
          <a:lstStyle>
            <a:lvl1pPr algn="ctr">
              <a:defRPr sz="3600" baseline="0"/>
            </a:lvl1pPr>
          </a:lstStyle>
          <a:p>
            <a:r>
              <a:rPr lang="en-US"/>
              <a:t>Chart and content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686896" y="1476490"/>
            <a:ext cx="5089468" cy="4543124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13" name="Chart Placeholder 12"/>
          <p:cNvSpPr>
            <a:spLocks noGrp="1"/>
          </p:cNvSpPr>
          <p:nvPr>
            <p:ph type="chart" sz="quarter" idx="13"/>
          </p:nvPr>
        </p:nvSpPr>
        <p:spPr>
          <a:xfrm>
            <a:off x="580134" y="528321"/>
            <a:ext cx="5280671" cy="5491294"/>
          </a:xfrm>
        </p:spPr>
        <p:txBody>
          <a:bodyPr/>
          <a:lstStyle/>
          <a:p>
            <a:r>
              <a:rPr lang="fi-FI"/>
              <a:t>Lisää kaavio napsauttamalla kuvaketta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8F36C34-7383-2D4D-A79E-42B9D91D996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uora yhdysviiva 11">
            <a:extLst>
              <a:ext uri="{FF2B5EF4-FFF2-40B4-BE49-F238E27FC236}">
                <a16:creationId xmlns:a16="http://schemas.microsoft.com/office/drawing/2014/main" id="{D65C20DD-2EDC-8E41-89A2-7786F0099B62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346364" y="6189663"/>
            <a:ext cx="11430000" cy="0"/>
          </a:xfrm>
          <a:prstGeom prst="line">
            <a:avLst/>
          </a:prstGeom>
          <a:noFill/>
          <a:ln w="25400">
            <a:solidFill>
              <a:srgbClr val="00B5D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>
          <a:xfrm>
            <a:off x="155171" y="6356350"/>
            <a:ext cx="683029" cy="365125"/>
          </a:xfrm>
        </p:spPr>
        <p:txBody>
          <a:bodyPr/>
          <a:lstStyle/>
          <a:p>
            <a:fld id="{328CEA08-AF90-4716-BA30-4467A0460B0B}" type="datetime1">
              <a:rPr lang="fi-FI" smtClean="0"/>
              <a:t>10.2.2022</a:t>
            </a:fld>
            <a:endParaRPr lang="en-US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8200" y="6356348"/>
            <a:ext cx="2727061" cy="365125"/>
          </a:xfrm>
        </p:spPr>
        <p:txBody>
          <a:bodyPr/>
          <a:lstStyle/>
          <a:p>
            <a:endParaRPr lang="en-US"/>
          </a:p>
        </p:txBody>
      </p:sp>
      <p:pic>
        <p:nvPicPr>
          <p:cNvPr id="21" name="Kuva 9">
            <a:extLst>
              <a:ext uri="{FF2B5EF4-FFF2-40B4-BE49-F238E27FC236}">
                <a16:creationId xmlns:a16="http://schemas.microsoft.com/office/drawing/2014/main" id="{4F2D3F53-A047-8142-AB78-F8301B312D1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52534" y="6343008"/>
            <a:ext cx="2086932" cy="362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1189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har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365126"/>
            <a:ext cx="10515600" cy="906722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Two charts layout</a:t>
            </a:r>
          </a:p>
        </p:txBody>
      </p:sp>
      <p:cxnSp>
        <p:nvCxnSpPr>
          <p:cNvPr id="12" name="Suora yhdysviiva 11">
            <a:extLst>
              <a:ext uri="{FF2B5EF4-FFF2-40B4-BE49-F238E27FC236}">
                <a16:creationId xmlns:a16="http://schemas.microsoft.com/office/drawing/2014/main" id="{D65C20DD-2EDC-8E41-89A2-7786F0099B62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346364" y="6189663"/>
            <a:ext cx="11430000" cy="0"/>
          </a:xfrm>
          <a:prstGeom prst="line">
            <a:avLst/>
          </a:prstGeom>
          <a:noFill/>
          <a:ln w="25400">
            <a:solidFill>
              <a:srgbClr val="00B5D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Chart Placeholder 14"/>
          <p:cNvSpPr>
            <a:spLocks noGrp="1"/>
          </p:cNvSpPr>
          <p:nvPr>
            <p:ph type="chart" sz="quarter" idx="13"/>
          </p:nvPr>
        </p:nvSpPr>
        <p:spPr>
          <a:xfrm>
            <a:off x="838199" y="2064227"/>
            <a:ext cx="5053150" cy="3934936"/>
          </a:xfrm>
        </p:spPr>
        <p:txBody>
          <a:bodyPr/>
          <a:lstStyle/>
          <a:p>
            <a:r>
              <a:rPr lang="fi-FI"/>
              <a:t>Lisää kaavio napsauttamalla kuvaketta</a:t>
            </a:r>
            <a:endParaRPr lang="en-US"/>
          </a:p>
        </p:txBody>
      </p:sp>
      <p:sp>
        <p:nvSpPr>
          <p:cNvPr id="16" name="Chart Placeholder 14"/>
          <p:cNvSpPr>
            <a:spLocks noGrp="1"/>
          </p:cNvSpPr>
          <p:nvPr>
            <p:ph type="chart" sz="quarter" idx="14"/>
          </p:nvPr>
        </p:nvSpPr>
        <p:spPr>
          <a:xfrm>
            <a:off x="6302238" y="2064227"/>
            <a:ext cx="5053150" cy="3934936"/>
          </a:xfrm>
        </p:spPr>
        <p:txBody>
          <a:bodyPr/>
          <a:lstStyle/>
          <a:p>
            <a:r>
              <a:rPr lang="fi-FI"/>
              <a:t>Lisää kaavio napsauttamalla kuvaketta</a:t>
            </a:r>
            <a:endParaRPr lang="en-US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838198" y="1348156"/>
            <a:ext cx="5053150" cy="639762"/>
          </a:xfrm>
        </p:spPr>
        <p:txBody>
          <a:bodyPr anchor="ctr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Title placeholder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6" hasCustomPrompt="1"/>
          </p:nvPr>
        </p:nvSpPr>
        <p:spPr>
          <a:xfrm>
            <a:off x="6302238" y="1348156"/>
            <a:ext cx="5053150" cy="639762"/>
          </a:xfrm>
        </p:spPr>
        <p:txBody>
          <a:bodyPr anchor="ctr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Title placeholder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B8F36C34-7383-2D4D-A79E-42B9D91D99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155171" y="6356350"/>
            <a:ext cx="683029" cy="365125"/>
          </a:xfrm>
        </p:spPr>
        <p:txBody>
          <a:bodyPr/>
          <a:lstStyle/>
          <a:p>
            <a:fld id="{FF2D3C16-C0EB-4557-992B-EC7D7D79C97D}" type="datetime1">
              <a:rPr lang="fi-FI" smtClean="0"/>
              <a:t>10.2.2022</a:t>
            </a:fld>
            <a:endParaRPr 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8200" y="6356348"/>
            <a:ext cx="2727061" cy="365125"/>
          </a:xfrm>
        </p:spPr>
        <p:txBody>
          <a:bodyPr/>
          <a:lstStyle/>
          <a:p>
            <a:endParaRPr lang="en-US"/>
          </a:p>
        </p:txBody>
      </p:sp>
      <p:pic>
        <p:nvPicPr>
          <p:cNvPr id="23" name="Kuva 9">
            <a:extLst>
              <a:ext uri="{FF2B5EF4-FFF2-40B4-BE49-F238E27FC236}">
                <a16:creationId xmlns:a16="http://schemas.microsoft.com/office/drawing/2014/main" id="{4F2D3F53-A047-8142-AB78-F8301B312D1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52534" y="6343008"/>
            <a:ext cx="2086932" cy="362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716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turquois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uora yhdysviiva 11">
            <a:extLst>
              <a:ext uri="{FF2B5EF4-FFF2-40B4-BE49-F238E27FC236}">
                <a16:creationId xmlns:a16="http://schemas.microsoft.com/office/drawing/2014/main" id="{D65C20DD-2EDC-8E41-89A2-7786F0099B62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346364" y="6189663"/>
            <a:ext cx="11430000" cy="0"/>
          </a:xfrm>
          <a:prstGeom prst="line">
            <a:avLst/>
          </a:prstGeom>
          <a:noFill/>
          <a:ln w="25400">
            <a:solidFill>
              <a:schemeClr val="bg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F36C34-7383-2D4D-A79E-42B9D91D99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B827B8-47AD-CE48-98B1-195E9F69604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201730" y="1409914"/>
            <a:ext cx="8245098" cy="3750590"/>
          </a:xfrm>
        </p:spPr>
        <p:txBody>
          <a:bodyPr anchor="t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pic>
        <p:nvPicPr>
          <p:cNvPr id="14" name="Kuva 9">
            <a:extLst>
              <a:ext uri="{FF2B5EF4-FFF2-40B4-BE49-F238E27FC236}">
                <a16:creationId xmlns:a16="http://schemas.microsoft.com/office/drawing/2014/main" id="{4F2D3F53-A047-8142-AB78-F8301B312D1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biLevel thresh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black">
          <a:xfrm>
            <a:off x="5052534" y="6343008"/>
            <a:ext cx="2086932" cy="362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Placeholder 3"/>
          <p:cNvSpPr>
            <a:spLocks noGrp="1"/>
          </p:cNvSpPr>
          <p:nvPr>
            <p:ph type="body" idx="14"/>
          </p:nvPr>
        </p:nvSpPr>
        <p:spPr bwMode="black">
          <a:xfrm>
            <a:off x="1326684" y="1409914"/>
            <a:ext cx="517525" cy="809625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>
                <a:noFill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idx="15"/>
          </p:nvPr>
        </p:nvSpPr>
        <p:spPr bwMode="black">
          <a:xfrm>
            <a:off x="770630" y="1409914"/>
            <a:ext cx="517525" cy="809625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>
                <a:noFill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>
          <a:xfrm>
            <a:off x="155171" y="6356350"/>
            <a:ext cx="683029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619D001-0FFC-4E0B-A6BF-454DC1E84329}" type="datetime1">
              <a:rPr lang="fi-FI" smtClean="0"/>
              <a:t>10.2.2022</a:t>
            </a:fld>
            <a:endParaRPr lang="en-US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8200" y="6356348"/>
            <a:ext cx="272706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498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uora yhdysviiva 11">
            <a:extLst>
              <a:ext uri="{FF2B5EF4-FFF2-40B4-BE49-F238E27FC236}">
                <a16:creationId xmlns:a16="http://schemas.microsoft.com/office/drawing/2014/main" id="{D65C20DD-2EDC-8E41-89A2-7786F0099B62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346364" y="6189663"/>
            <a:ext cx="11430000" cy="0"/>
          </a:xfrm>
          <a:prstGeom prst="line">
            <a:avLst/>
          </a:prstGeom>
          <a:noFill/>
          <a:ln w="25400">
            <a:solidFill>
              <a:srgbClr val="00B5D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7" name="Kuva 9">
            <a:extLst>
              <a:ext uri="{FF2B5EF4-FFF2-40B4-BE49-F238E27FC236}">
                <a16:creationId xmlns:a16="http://schemas.microsoft.com/office/drawing/2014/main" id="{4F2D3F53-A047-8142-AB78-F8301B312D1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975273" y="6359713"/>
            <a:ext cx="1801091" cy="312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F36C34-7383-2D4D-A79E-42B9D91D996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4" name="Kuva 9">
            <a:extLst>
              <a:ext uri="{FF2B5EF4-FFF2-40B4-BE49-F238E27FC236}">
                <a16:creationId xmlns:a16="http://schemas.microsoft.com/office/drawing/2014/main" id="{4F2D3F53-A047-8142-AB78-F8301B312D1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52534" y="6343008"/>
            <a:ext cx="2086932" cy="362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Placeholder 17"/>
          <p:cNvSpPr>
            <a:spLocks noGrp="1"/>
          </p:cNvSpPr>
          <p:nvPr>
            <p:ph type="body" sz="quarter" idx="14"/>
          </p:nvPr>
        </p:nvSpPr>
        <p:spPr bwMode="black">
          <a:xfrm>
            <a:off x="782258" y="1392990"/>
            <a:ext cx="517525" cy="809625"/>
          </a:xfrm>
          <a:blipFill>
            <a:blip r:embed="rId5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>
                <a:noFill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5"/>
          </p:nvPr>
        </p:nvSpPr>
        <p:spPr bwMode="black">
          <a:xfrm>
            <a:off x="1363026" y="1392990"/>
            <a:ext cx="517525" cy="809625"/>
          </a:xfrm>
          <a:blipFill>
            <a:blip r:embed="rId5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>
                <a:noFill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>
          <a:xfrm>
            <a:off x="155171" y="6356350"/>
            <a:ext cx="683029" cy="365125"/>
          </a:xfrm>
        </p:spPr>
        <p:txBody>
          <a:bodyPr/>
          <a:lstStyle/>
          <a:p>
            <a:fld id="{3D99B629-B6FA-42F5-A8DD-6DD1D26A0076}" type="datetime1">
              <a:rPr lang="fi-FI" smtClean="0"/>
              <a:t>10.2.2022</a:t>
            </a:fld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8200" y="6356348"/>
            <a:ext cx="272706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8F65F495-6CCF-4F4D-9057-48F007DEAD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201730" y="1409914"/>
            <a:ext cx="8245098" cy="3750590"/>
          </a:xfrm>
        </p:spPr>
        <p:txBody>
          <a:bodyPr anchor="t"/>
          <a:lstStyle>
            <a:lvl1pPr marL="0" indent="0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2212622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11.png"/><Relationship Id="rId4" Type="http://schemas.openxmlformats.org/officeDocument/2006/relationships/image" Target="../media/image9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50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64258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6830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 i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fld id="{C0BFD668-5F7D-4457-90B9-F34C38D9B429}" type="datetime1">
              <a:rPr lang="fi-FI" smtClean="0"/>
              <a:t>10.2.2022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1229" y="635634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 b="0" i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99488" y="6356348"/>
            <a:ext cx="3990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fld id="{B8F36C34-7383-2D4D-A79E-42B9D91D99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002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53" r:id="rId3"/>
    <p:sldLayoutId id="2147483649" r:id="rId4"/>
    <p:sldLayoutId id="2147483671" r:id="rId5"/>
    <p:sldLayoutId id="2147483659" r:id="rId6"/>
    <p:sldLayoutId id="2147483665" r:id="rId7"/>
    <p:sldLayoutId id="2147483666" r:id="rId8"/>
    <p:sldLayoutId id="2147483670" r:id="rId9"/>
    <p:sldLayoutId id="2147483663" r:id="rId10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tx2"/>
          </a:solidFill>
          <a:latin typeface="Century Gothic" charset="0"/>
          <a:ea typeface="Century Gothic" charset="0"/>
          <a:cs typeface="Century Gothic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600"/>
        </a:spcBef>
        <a:buClr>
          <a:schemeClr val="tx2"/>
        </a:buClr>
        <a:buFont typeface="Arial"/>
        <a:buChar char="•"/>
        <a:defRPr sz="2000" b="0" i="0" kern="1200">
          <a:solidFill>
            <a:schemeClr val="tx1">
              <a:lumMod val="85000"/>
              <a:lumOff val="15000"/>
            </a:schemeClr>
          </a:solidFill>
          <a:latin typeface="Century Gothic" charset="0"/>
          <a:ea typeface="Century Gothic" charset="0"/>
          <a:cs typeface="Century Gothic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/>
        <a:buChar char="•"/>
        <a:defRPr sz="1800" b="0" i="0" kern="1200">
          <a:solidFill>
            <a:schemeClr val="tx1">
              <a:lumMod val="85000"/>
              <a:lumOff val="15000"/>
            </a:schemeClr>
          </a:solidFill>
          <a:latin typeface="Century Gothic" charset="0"/>
          <a:ea typeface="Century Gothic" charset="0"/>
          <a:cs typeface="Century Gothic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/>
        <a:buChar char="•"/>
        <a:defRPr sz="1600" b="0" i="0" kern="1200">
          <a:solidFill>
            <a:schemeClr val="tx1">
              <a:lumMod val="85000"/>
              <a:lumOff val="15000"/>
            </a:schemeClr>
          </a:solidFill>
          <a:latin typeface="Century Gothic" charset="0"/>
          <a:ea typeface="Century Gothic" charset="0"/>
          <a:cs typeface="Century Gothic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/>
        <a:buChar char="•"/>
        <a:defRPr sz="1400" b="0" i="0" kern="1200">
          <a:solidFill>
            <a:schemeClr val="tx1">
              <a:lumMod val="85000"/>
              <a:lumOff val="15000"/>
            </a:schemeClr>
          </a:solidFill>
          <a:latin typeface="Century Gothic" charset="0"/>
          <a:ea typeface="Century Gothic" charset="0"/>
          <a:cs typeface="Century Gothic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/>
        <a:buChar char="•"/>
        <a:defRPr sz="1400" b="0" i="0" kern="1200">
          <a:solidFill>
            <a:schemeClr val="tx1">
              <a:lumMod val="85000"/>
              <a:lumOff val="15000"/>
            </a:schemeClr>
          </a:solidFill>
          <a:latin typeface="Century Gothic" charset="0"/>
          <a:ea typeface="Century Gothic" charset="0"/>
          <a:cs typeface="Century Gothic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/>
          <p:cNvSpPr/>
          <p:nvPr userDrawn="1"/>
        </p:nvSpPr>
        <p:spPr>
          <a:xfrm>
            <a:off x="-1" y="5881513"/>
            <a:ext cx="12192001" cy="987777"/>
          </a:xfrm>
          <a:prstGeom prst="rect">
            <a:avLst/>
          </a:prstGeom>
          <a:solidFill>
            <a:srgbClr val="00AEC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400">
              <a:solidFill>
                <a:srgbClr val="00AEC7"/>
              </a:solidFill>
            </a:endParaRPr>
          </a:p>
        </p:txBody>
      </p:sp>
      <p:pic>
        <p:nvPicPr>
          <p:cNvPr id="9" name="Kuva 8" descr="puu_valk copy.png"/>
          <p:cNvPicPr>
            <a:picLocks noChangeAspect="1"/>
          </p:cNvPicPr>
          <p:nvPr userDrawn="1"/>
        </p:nvPicPr>
        <p:blipFill>
          <a:blip r:embed="rId7">
            <a:alphaModFix amt="3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81513"/>
            <a:ext cx="636179" cy="987777"/>
          </a:xfrm>
          <a:prstGeom prst="rect">
            <a:avLst/>
          </a:prstGeom>
        </p:spPr>
      </p:pic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1345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09600" y="553153"/>
            <a:ext cx="10972800" cy="711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2261813" y="6356352"/>
            <a:ext cx="11925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67">
                <a:solidFill>
                  <a:schemeClr val="accent4"/>
                </a:solidFill>
                <a:latin typeface="Arial"/>
                <a:cs typeface="Arial"/>
              </a:defRPr>
            </a:lvl1pPr>
          </a:lstStyle>
          <a:p>
            <a:fld id="{99A3558D-FAA8-4F43-85DE-728217461132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13377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67">
                <a:solidFill>
                  <a:schemeClr val="accent4"/>
                </a:solidFill>
                <a:latin typeface="Arial"/>
                <a:cs typeface="Arial"/>
              </a:defRPr>
            </a:lvl1pPr>
          </a:lstStyle>
          <a:p>
            <a:fld id="{0A463636-98CD-6249-9307-A7E71CAFEFBD}" type="datetimeFigureOut">
              <a:rPr lang="fi-FI" smtClean="0"/>
              <a:pPr/>
              <a:t>10.2.2022</a:t>
            </a:fld>
            <a:endParaRPr lang="fi-FI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7417" y="6208380"/>
            <a:ext cx="2508143" cy="583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4905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</p:sldLayoutIdLst>
  <p:txStyles>
    <p:titleStyle>
      <a:lvl1pPr algn="ctr" defTabSz="609585" rtl="0" eaLnBrk="1" latinLnBrk="0" hangingPunct="1">
        <a:spcBef>
          <a:spcPct val="0"/>
        </a:spcBef>
        <a:buNone/>
        <a:defRPr sz="3733" b="1" i="0" kern="1200">
          <a:solidFill>
            <a:srgbClr val="00AEC7"/>
          </a:solidFill>
          <a:latin typeface="Arial"/>
          <a:ea typeface="+mj-ea"/>
          <a:cs typeface="Arial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rgbClr val="333333"/>
          </a:solidFill>
          <a:latin typeface="Arial"/>
          <a:ea typeface="+mn-ea"/>
          <a:cs typeface="Arial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rgbClr val="333333"/>
          </a:solidFill>
          <a:latin typeface="Arial"/>
          <a:ea typeface="+mn-ea"/>
          <a:cs typeface="Arial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rgbClr val="333333"/>
          </a:solidFill>
          <a:latin typeface="Arial"/>
          <a:ea typeface="+mn-ea"/>
          <a:cs typeface="Arial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rgbClr val="333333"/>
          </a:solidFill>
          <a:latin typeface="Arial"/>
          <a:ea typeface="+mn-ea"/>
          <a:cs typeface="Arial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rgbClr val="333333"/>
          </a:solidFill>
          <a:latin typeface="Arial"/>
          <a:ea typeface="+mn-ea"/>
          <a:cs typeface="Arial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09600" y="419589"/>
            <a:ext cx="10972800" cy="5670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7" name="Suorakulmio 6"/>
          <p:cNvSpPr/>
          <p:nvPr userDrawn="1"/>
        </p:nvSpPr>
        <p:spPr>
          <a:xfrm>
            <a:off x="-1" y="6128508"/>
            <a:ext cx="12192001" cy="74083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>
              <a:solidFill>
                <a:srgbClr val="00AEC7"/>
              </a:solidFill>
            </a:endParaRPr>
          </a:p>
        </p:txBody>
      </p:sp>
      <p:pic>
        <p:nvPicPr>
          <p:cNvPr id="8" name="Kuva 7" descr="puu_valk copy.png"/>
          <p:cNvPicPr>
            <a:picLocks noChangeAspect="1"/>
          </p:cNvPicPr>
          <p:nvPr userDrawn="1"/>
        </p:nvPicPr>
        <p:blipFill>
          <a:blip r:embed="rId4">
            <a:alphaModFix amt="3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28508"/>
            <a:ext cx="636179" cy="740833"/>
          </a:xfrm>
          <a:prstGeom prst="rect">
            <a:avLst/>
          </a:prstGeom>
        </p:spPr>
      </p:pic>
      <p:pic>
        <p:nvPicPr>
          <p:cNvPr id="9" name="Kuva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6687" y="6360253"/>
            <a:ext cx="2198624" cy="277340"/>
          </a:xfrm>
          <a:prstGeom prst="rect">
            <a:avLst/>
          </a:prstGeom>
        </p:spPr>
      </p:pic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13377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4"/>
                </a:solidFill>
                <a:latin typeface="Arial"/>
                <a:cs typeface="Arial"/>
              </a:defRPr>
            </a:lvl1pPr>
          </a:lstStyle>
          <a:p>
            <a:fld id="{0A463636-98CD-6249-9307-A7E71CAFEFBD}" type="datetimeFigureOut">
              <a:rPr lang="fi-FI" smtClean="0"/>
              <a:pPr/>
              <a:t>10.2.2022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2261809" y="6356351"/>
            <a:ext cx="11925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4"/>
                </a:solidFill>
                <a:latin typeface="Arial"/>
                <a:cs typeface="Arial"/>
              </a:defRPr>
            </a:lvl1pPr>
          </a:lstStyle>
          <a:p>
            <a:fld id="{99A3558D-FAA8-4F43-85DE-728217461132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292786"/>
            <a:ext cx="10972800" cy="42072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312251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2800" b="1" i="0" kern="1200">
          <a:solidFill>
            <a:srgbClr val="00AEC7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333333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333333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333333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333333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333333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1239F03-F781-4759-8485-A17331933C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9776" y="1428109"/>
            <a:ext cx="11225306" cy="1828799"/>
          </a:xfrm>
        </p:spPr>
        <p:txBody>
          <a:bodyPr/>
          <a:lstStyle/>
          <a:p>
            <a:r>
              <a:rPr lang="fi-FI" dirty="0"/>
              <a:t>Hiilineutraali Inkoo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85D45F0-8AA4-4AD5-B7E2-CF106658AA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5210" y="3678148"/>
            <a:ext cx="12150288" cy="1677436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i-FI" dirty="0"/>
              <a:t>Länsi-Uudenmaan Säästöpankki</a:t>
            </a:r>
          </a:p>
          <a:p>
            <a:r>
              <a:rPr lang="fi-FI" dirty="0"/>
              <a:t>Tuomo Paaso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04766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BD93A98-B15E-4DE6-BB24-A905817C7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Investoinnin rahoitus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CC9338C-EA9A-4AD2-B5F1-A795373EF9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Liiketoimintasuunnitelma</a:t>
            </a:r>
            <a:r>
              <a:rPr lang="fi-FI" dirty="0"/>
              <a:t>, talousarvio ja kassavirtalaskelma</a:t>
            </a:r>
          </a:p>
          <a:p>
            <a:r>
              <a:rPr lang="fi-FI" dirty="0"/>
              <a:t>Tarvittavat luvat ja tukipäätökset</a:t>
            </a:r>
          </a:p>
          <a:p>
            <a:r>
              <a:rPr lang="fi-FI" dirty="0"/>
              <a:t>Yhtiömuoto, omistajat</a:t>
            </a:r>
          </a:p>
          <a:p>
            <a:r>
              <a:rPr lang="fi-FI" dirty="0"/>
              <a:t>Asiakkaat eli tuotteen ostajat ja ostosopimukset </a:t>
            </a:r>
          </a:p>
          <a:p>
            <a:r>
              <a:rPr lang="fi-FI" dirty="0"/>
              <a:t>Omistajien sitoutuminen investoinnin rahoitukseen (omarahoitusosuus, lisävakuudet, omistajien omavelkaiset takaukset)</a:t>
            </a:r>
          </a:p>
          <a:p>
            <a:r>
              <a:rPr lang="fi-FI" dirty="0"/>
              <a:t>Pankkilaina, laina-aika investoinnin kuoletusaika, </a:t>
            </a:r>
            <a:r>
              <a:rPr lang="fi-FI" dirty="0" err="1"/>
              <a:t>max</a:t>
            </a:r>
            <a:r>
              <a:rPr lang="fi-FI" dirty="0"/>
              <a:t> 15 vuotta</a:t>
            </a:r>
          </a:p>
          <a:p>
            <a:r>
              <a:rPr lang="fi-FI" dirty="0"/>
              <a:t>Rahoitusneuvottelut yritysrahoituspäällikkö Mikaela Linja-aho puh. 050 4080 104, mikaela.linja-aho@saastopankki.fi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922ADED-56C7-4D99-B604-FC73038D1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E6F4-C9A6-408C-8A81-7410D92D1A4F}" type="datetime1">
              <a:rPr lang="fi-FI" smtClean="0"/>
              <a:t>10.2.2022</a:t>
            </a:fld>
            <a:endParaRPr lang="en-US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DA8DDC7-C854-45BC-8F9C-0A989C36F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2AC2478-B35B-4590-8C0D-E2EE40AE6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36C34-7383-2D4D-A79E-42B9D91D996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599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Custom 4">
      <a:dk1>
        <a:srgbClr val="000000"/>
      </a:dk1>
      <a:lt1>
        <a:srgbClr val="FFFFFF"/>
      </a:lt1>
      <a:dk2>
        <a:srgbClr val="02B5CF"/>
      </a:dk2>
      <a:lt2>
        <a:srgbClr val="FF8671"/>
      </a:lt2>
      <a:accent1>
        <a:srgbClr val="00B5D0"/>
      </a:accent1>
      <a:accent2>
        <a:srgbClr val="FF8671"/>
      </a:accent2>
      <a:accent3>
        <a:srgbClr val="B8B3B1"/>
      </a:accent3>
      <a:accent4>
        <a:srgbClr val="00A651"/>
      </a:accent4>
      <a:accent5>
        <a:srgbClr val="061B3F"/>
      </a:accent5>
      <a:accent6>
        <a:srgbClr val="00335B"/>
      </a:accent6>
      <a:hlink>
        <a:srgbClr val="FFFFFF"/>
      </a:hlink>
      <a:folHlink>
        <a:srgbClr val="000000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5">
              <a:lumMod val="5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 algn="l">
          <a:defRPr dirty="0" smtClean="0">
            <a:solidFill>
              <a:schemeClr val="tx1">
                <a:lumMod val="85000"/>
                <a:lumOff val="15000"/>
              </a:schemeClr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1" id="{2D8C173C-FF37-4D37-953A-F17C163A21FA}" vid="{F757804A-52F6-40BC-AE47-F75DC3D2A6D4}"/>
    </a:ext>
  </a:extLst>
</a:theme>
</file>

<file path=ppt/theme/theme2.xml><?xml version="1.0" encoding="utf-8"?>
<a:theme xmlns:a="http://schemas.openxmlformats.org/drawingml/2006/main" name="1_Office-teema">
  <a:themeElements>
    <a:clrScheme name="Mukautettu 1">
      <a:dk1>
        <a:srgbClr val="333333"/>
      </a:dk1>
      <a:lt1>
        <a:sysClr val="window" lastClr="FFFFFF"/>
      </a:lt1>
      <a:dk2>
        <a:srgbClr val="009CB1"/>
      </a:dk2>
      <a:lt2>
        <a:srgbClr val="E6E4DB"/>
      </a:lt2>
      <a:accent1>
        <a:srgbClr val="006A2D"/>
      </a:accent1>
      <a:accent2>
        <a:srgbClr val="002745"/>
      </a:accent2>
      <a:accent3>
        <a:srgbClr val="020E20"/>
      </a:accent3>
      <a:accent4>
        <a:srgbClr val="7F7F7F"/>
      </a:accent4>
      <a:accent5>
        <a:srgbClr val="E6E6E6"/>
      </a:accent5>
      <a:accent6>
        <a:srgbClr val="006A2D"/>
      </a:accent6>
      <a:hlink>
        <a:srgbClr val="00000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3_Office-teema">
  <a:themeElements>
    <a:clrScheme name="Mukautettu 1">
      <a:dk1>
        <a:srgbClr val="333333"/>
      </a:dk1>
      <a:lt1>
        <a:sysClr val="window" lastClr="FFFFFF"/>
      </a:lt1>
      <a:dk2>
        <a:srgbClr val="009CB1"/>
      </a:dk2>
      <a:lt2>
        <a:srgbClr val="E6E4DB"/>
      </a:lt2>
      <a:accent1>
        <a:srgbClr val="006A2D"/>
      </a:accent1>
      <a:accent2>
        <a:srgbClr val="002745"/>
      </a:accent2>
      <a:accent3>
        <a:srgbClr val="020E20"/>
      </a:accent3>
      <a:accent4>
        <a:srgbClr val="7F7F7F"/>
      </a:accent4>
      <a:accent5>
        <a:srgbClr val="E6E6E6"/>
      </a:accent5>
      <a:accent6>
        <a:srgbClr val="006A2D"/>
      </a:accent6>
      <a:hlink>
        <a:srgbClr val="00000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cd17aa7-7052-4f26-992d-3aa4e69d2a13">
      <Terms xmlns="http://schemas.microsoft.com/office/infopath/2007/PartnerControls"/>
    </lcf76f155ced4ddcb4097134ff3c332f>
    <TaxCatchAll xmlns="77529c49-67ed-4f15-86c9-0f2588a0f80f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0006FAF189129845913D690B62E06092" ma:contentTypeVersion="14" ma:contentTypeDescription="Luo uusi asiakirja." ma:contentTypeScope="" ma:versionID="fd298c4d71c63558cf32a05dccb61f97">
  <xsd:schema xmlns:xsd="http://www.w3.org/2001/XMLSchema" xmlns:xs="http://www.w3.org/2001/XMLSchema" xmlns:p="http://schemas.microsoft.com/office/2006/metadata/properties" xmlns:ns2="1cd17aa7-7052-4f26-992d-3aa4e69d2a13" xmlns:ns3="77529c49-67ed-4f15-86c9-0f2588a0f80f" targetNamespace="http://schemas.microsoft.com/office/2006/metadata/properties" ma:root="true" ma:fieldsID="a344e428a6dcec184b146f4a9e3fb4d7" ns2:_="" ns3:_="">
    <xsd:import namespace="1cd17aa7-7052-4f26-992d-3aa4e69d2a13"/>
    <xsd:import namespace="77529c49-67ed-4f15-86c9-0f2588a0f80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d17aa7-7052-4f26-992d-3aa4e69d2a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Kuvien tunnisteet" ma:readOnly="false" ma:fieldId="{5cf76f15-5ced-4ddc-b409-7134ff3c332f}" ma:taxonomyMulti="true" ma:sspId="15f25808-ebbf-4f2c-8fed-cd64d90d633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529c49-67ed-4f15-86c9-0f2588a0f80f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1f575443-c00a-4ff6-829f-4598b3570591}" ma:internalName="TaxCatchAll" ma:showField="CatchAllData" ma:web="77529c49-67ed-4f15-86c9-0f2588a0f80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11D422E-747F-444F-95D5-09C9072E6ED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0CACE26-3372-4503-B881-F44A869881AE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fd742c5-3656-4bf5-8520-00f45c9c4603"/>
    <ds:schemaRef ds:uri="http://purl.org/dc/terms/"/>
    <ds:schemaRef ds:uri="76e79b96-2c5b-4934-94dc-1c60418d6922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D05C8F6-A13C-404A-8429-F8D0BE265B15}"/>
</file>

<file path=docProps/app.xml><?xml version="1.0" encoding="utf-8"?>
<Properties xmlns="http://schemas.openxmlformats.org/officeDocument/2006/extended-properties" xmlns:vt="http://schemas.openxmlformats.org/officeDocument/2006/docPropsVTypes">
  <Template>Sijoituskurssi 2018 sijoitusrahastot Tiia Mäki 26.9.2018</Template>
  <TotalTime>699</TotalTime>
  <Words>67</Words>
  <Application>Microsoft Office PowerPoint</Application>
  <PresentationFormat>Laajakuva</PresentationFormat>
  <Paragraphs>13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3</vt:i4>
      </vt:variant>
      <vt:variant>
        <vt:lpstr>Dian otsikot</vt:lpstr>
      </vt:variant>
      <vt:variant>
        <vt:i4>2</vt:i4>
      </vt:variant>
    </vt:vector>
  </HeadingPairs>
  <TitlesOfParts>
    <vt:vector size="8" baseType="lpstr">
      <vt:lpstr>Arial</vt:lpstr>
      <vt:lpstr>Calibri</vt:lpstr>
      <vt:lpstr>Century Gothic</vt:lpstr>
      <vt:lpstr>Office-teema</vt:lpstr>
      <vt:lpstr>1_Office-teema</vt:lpstr>
      <vt:lpstr>3_Office-teema</vt:lpstr>
      <vt:lpstr>Hiilineutraali Inkoo</vt:lpstr>
      <vt:lpstr>Investoinnin rahoitus</vt:lpstr>
    </vt:vector>
  </TitlesOfParts>
  <Company>Samlink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Säästäminen ja sijoittaminen</dc:title>
  <dc:creator>Mäki Tiia (Länsi-Uudenmaan Sp)</dc:creator>
  <cp:lastModifiedBy>Paaso Tuomo (Länsi-Uudenmaan Sp)</cp:lastModifiedBy>
  <cp:revision>58</cp:revision>
  <cp:lastPrinted>2018-10-10T12:14:41Z</cp:lastPrinted>
  <dcterms:created xsi:type="dcterms:W3CDTF">2018-10-09T07:18:44Z</dcterms:created>
  <dcterms:modified xsi:type="dcterms:W3CDTF">2022-02-10T10:09:16Z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0x0101000006FAF189129845913D690B62E06092</vt:lpwstr>
  </property>
</Properties>
</file>